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31F"/>
    <a:srgbClr val="000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826</Words>
  <Application>Microsoft Office PowerPoint</Application>
  <PresentationFormat>Širokoúhlá obrazovka</PresentationFormat>
  <Paragraphs>109</Paragraphs>
  <Slides>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Canva Sans</vt:lpstr>
      <vt:lpstr>Helvetica Neue</vt:lpstr>
      <vt:lpstr>Inria Sans Light</vt:lpstr>
      <vt:lpstr>Microsoft Sans Serif</vt:lpstr>
      <vt:lpstr>Montserrat</vt:lpstr>
      <vt:lpstr>Motiv Office</vt:lpstr>
      <vt:lpstr>Prezentace aplikace PowerPoint</vt:lpstr>
      <vt:lpstr>Prezentace aplikace PowerPoint</vt:lpstr>
      <vt:lpstr>CLARA Vision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Dolezalova, Eva</dc:creator>
  <cp:lastModifiedBy>Dockal, Vit</cp:lastModifiedBy>
  <cp:revision>25</cp:revision>
  <dcterms:created xsi:type="dcterms:W3CDTF">2024-11-03T16:50:48Z</dcterms:created>
  <dcterms:modified xsi:type="dcterms:W3CDTF">2024-11-19T06:19:11Z</dcterms:modified>
</cp:coreProperties>
</file>