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3399"/>
    <a:srgbClr val="0033CC"/>
    <a:srgbClr val="009999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7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theme/theme3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f:fields xmlns:f="http://schemas.fabasoft.com/folio/2007/fields">
  <f:record>
    <f:field ref="objname" par="" text="Prezentácia_HEU_SK_SK4ERA" edit="true"/>
    <f:field ref="objsubject" par="" text="" edit="true"/>
    <f:field ref="objcreatedby" par="" text="Šimková, Katarína, Mgr."/>
    <f:field ref="objcreatedat" par="" date="2021-02-22T13:10:38" text="22.2.2021 13:10:38"/>
    <f:field ref="objchangedby" par="" text="Tužinská, Miroslava, Mgr."/>
    <f:field ref="objmodifiedat" par="" date="2021-03-08T12:45:05" text="8.3.2021 12:45:05"/>
    <f:field ref="doc_FSCFOLIO_1_1001_FieldDocumentNumber" par="" text=""/>
    <f:field ref="doc_FSCFOLIO_1_1001_FieldSubject" par="" text="" edit="true"/>
    <f:field ref="FSCFOLIO_1_1001_FieldCurrentUser" par="" text="Mgr. Katarína Šimková"/>
    <f:field ref="CCAPRECONFIG_15_1001_Objektname" par="" text="Prezentácia_HEU_SK_SK4ERA" edit="true"/>
  </f:record>
  <f:display par="" text="General">
    <f:field ref="objname" text="Meno"/>
    <f:field ref="objsubject" text="Vec"/>
    <f:field ref="objcreatedby" text="Vytvoril"/>
    <f:field ref="objcreatedat" text="Vytvorené deň/hodina"/>
    <f:field ref="objchangedby" text="Poslednú zmenu urobil"/>
    <f:field ref="objmodifiedat" text="Posledná zmena deň/hodina"/>
    <f:field ref="FSCFOLIO_1_1001_FieldCurrentUser" text="Aktuálny používateľ"/>
    <f:field ref="CCAPRECONFIG_15_1001_Objektname" text="Meno"/>
  </f:display>
  <f:display par="" text="Hromadná korešpondencia">
    <f:field ref="doc_FSCFOLIO_1_1001_FieldDocumentNumber" text="Číslo dokumentu"/>
    <f:field ref="doc_FSCFOLIO_1_1001_FieldSubject" text="Predmet"/>
  </f:display>
</f:fields>
</file>

<file path=customXml/itemProps1.xml><?xml version="1.0" encoding="utf-8"?>
<ds:datastoreItem xmlns:ds="http://schemas.openxmlformats.org/officeDocument/2006/customXml" ds:itemID="{4E8A9591-F074-446B-902F-511FF79C122F}">
  <ds:schemaRefs>
    <ds:schemaRef ds:uri="http://schemas.fabasoft.com/folio/2007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2306</TotalTime>
  <Words>1019</Words>
  <Application>Microsoft Office PowerPoint</Application>
  <PresentationFormat>Širokouhlá</PresentationFormat>
  <Paragraphs>67</Paragraphs>
  <Slides>11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Motív balíka Office</vt:lpstr>
      <vt:lpstr>Česko-slovenský infodeň k výzve Teaming, 20. 11. 2024</vt:lpstr>
      <vt:lpstr>Teaming – základné kritériá</vt:lpstr>
      <vt:lpstr>Teaming - scope</vt:lpstr>
      <vt:lpstr>Teaming - scope</vt:lpstr>
      <vt:lpstr>Teaming - scope</vt:lpstr>
      <vt:lpstr>Teaming - scope</vt:lpstr>
      <vt:lpstr>Teaming - scope</vt:lpstr>
      <vt:lpstr>Teaming – expected outcomes</vt:lpstr>
      <vt:lpstr>Teaming – expected outcomes</vt:lpstr>
      <vt:lpstr>Teaming - zhrnutie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Dojcakova Natasa</dc:creator>
  <cp:lastModifiedBy>Papanova Kvetoslava</cp:lastModifiedBy>
  <cp:revision>68</cp:revision>
  <cp:lastPrinted>2024-11-18T10:57:15Z</cp:lastPrinted>
  <dcterms:created xsi:type="dcterms:W3CDTF">2020-09-16T06:27:52Z</dcterms:created>
  <dcterms:modified xsi:type="dcterms:W3CDTF">2024-11-20T09:23:53Z</dcterms:modified>
</cp:coreProperties>
</file>